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77" r:id="rId2"/>
    <p:sldId id="362" r:id="rId3"/>
    <p:sldId id="313" r:id="rId4"/>
    <p:sldId id="363" r:id="rId5"/>
    <p:sldId id="375" r:id="rId6"/>
    <p:sldId id="376" r:id="rId7"/>
    <p:sldId id="377" r:id="rId8"/>
    <p:sldId id="378" r:id="rId9"/>
    <p:sldId id="379" r:id="rId10"/>
    <p:sldId id="390" r:id="rId11"/>
    <p:sldId id="391" r:id="rId12"/>
    <p:sldId id="386" r:id="rId13"/>
    <p:sldId id="387" r:id="rId14"/>
    <p:sldId id="380" r:id="rId15"/>
    <p:sldId id="382" r:id="rId16"/>
    <p:sldId id="381" r:id="rId17"/>
    <p:sldId id="311" r:id="rId18"/>
    <p:sldId id="389" r:id="rId19"/>
    <p:sldId id="293" r:id="rId20"/>
  </p:sldIdLst>
  <p:sldSz cx="12192000" cy="6858000"/>
  <p:notesSz cx="6858000" cy="9144000"/>
  <p:embeddedFontLst>
    <p:embeddedFont>
      <p:font typeface="HY그래픽M" panose="02030600000101010101" pitchFamily="18" charset="-127"/>
      <p:regular r:id="rId22"/>
    </p:embeddedFont>
    <p:embeddedFont>
      <p:font typeface="Leckerli One" panose="020B0600000101010101" charset="0"/>
      <p:regular r:id="rId23"/>
    </p:embeddedFont>
    <p:embeddedFont>
      <p:font typeface="Montserrat Light" panose="00000400000000000000" pitchFamily="2" charset="0"/>
      <p:regular r:id="rId24"/>
      <p:italic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한컴 말랑말랑 Regular" panose="020F0303000000000000" pitchFamily="50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1451"/>
    <a:srgbClr val="D9300D"/>
    <a:srgbClr val="EEC720"/>
    <a:srgbClr val="8A1E08"/>
    <a:srgbClr val="D45252"/>
    <a:srgbClr val="4D668E"/>
    <a:srgbClr val="95BCD8"/>
    <a:srgbClr val="F9F9F9"/>
    <a:srgbClr val="CD5F58"/>
    <a:srgbClr val="2447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68" autoAdjust="0"/>
    <p:restoredTop sz="94660"/>
  </p:normalViewPr>
  <p:slideViewPr>
    <p:cSldViewPr snapToGrid="0">
      <p:cViewPr>
        <p:scale>
          <a:sx n="73" d="100"/>
          <a:sy n="73" d="100"/>
        </p:scale>
        <p:origin x="548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2024-02-08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B7AE5DB3-9F16-42ED-A3AF-6C7462A95E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EF9B6197-88A4-483B-9A6F-948CCD5865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29336813-4294-4866-B8CC-ED8D5919B35F}"/>
              </a:ext>
            </a:extLst>
          </p:cNvPr>
          <p:cNvSpPr>
            <a:spLocks noGrp="1" noChangeAspect="1"/>
          </p:cNvSpPr>
          <p:nvPr userDrawn="1">
            <p:ph type="pic" sz="quarter" idx="10" hasCustomPrompt="1"/>
          </p:nvPr>
        </p:nvSpPr>
        <p:spPr>
          <a:xfrm>
            <a:off x="1415969" y="1376781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6262273F-3C84-4135-AA5D-9B97C054CDB6}"/>
              </a:ext>
            </a:extLst>
          </p:cNvPr>
          <p:cNvSpPr>
            <a:spLocks noGrp="1" noChangeAspect="1"/>
          </p:cNvSpPr>
          <p:nvPr userDrawn="1">
            <p:ph type="pic" sz="quarter" idx="11" hasCustomPrompt="1"/>
          </p:nvPr>
        </p:nvSpPr>
        <p:spPr>
          <a:xfrm>
            <a:off x="6356810" y="1376781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02EF5748-88A5-48A6-AAEF-EC2305492B90}"/>
              </a:ext>
            </a:extLst>
          </p:cNvPr>
          <p:cNvSpPr>
            <a:spLocks noGrp="1" noChangeAspect="1"/>
          </p:cNvSpPr>
          <p:nvPr userDrawn="1">
            <p:ph type="pic" sz="quarter" idx="12" hasCustomPrompt="1"/>
          </p:nvPr>
        </p:nvSpPr>
        <p:spPr>
          <a:xfrm>
            <a:off x="3886183" y="3847582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4">
            <a:extLst>
              <a:ext uri="{FF2B5EF4-FFF2-40B4-BE49-F238E27FC236}">
                <a16:creationId xmlns:a16="http://schemas.microsoft.com/office/drawing/2014/main" id="{497EDF72-4734-44AD-AE01-750989D0927B}"/>
              </a:ext>
            </a:extLst>
          </p:cNvPr>
          <p:cNvSpPr>
            <a:spLocks noGrp="1" noChangeAspect="1"/>
          </p:cNvSpPr>
          <p:nvPr userDrawn="1">
            <p:ph type="pic" sz="quarter" idx="13" hasCustomPrompt="1"/>
          </p:nvPr>
        </p:nvSpPr>
        <p:spPr>
          <a:xfrm>
            <a:off x="8827024" y="3847582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83763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2E800AC1-B581-4E88-8F52-5C0E9A69C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그림 개체 틀 11">
            <a:extLst>
              <a:ext uri="{FF2B5EF4-FFF2-40B4-BE49-F238E27FC236}">
                <a16:creationId xmlns:a16="http://schemas.microsoft.com/office/drawing/2014/main" id="{5C37D330-D25B-42BC-BDCB-D5DAC28F47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75032" y="1219200"/>
            <a:ext cx="2142067" cy="4423546"/>
          </a:xfrm>
          <a:prstGeom prst="roundRect">
            <a:avLst>
              <a:gd name="adj" fmla="val 1369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33449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E6F8A2E4-A980-4BB3-8451-392D4C3AA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그림 개체 틀 5">
            <a:extLst>
              <a:ext uri="{FF2B5EF4-FFF2-40B4-BE49-F238E27FC236}">
                <a16:creationId xmlns:a16="http://schemas.microsoft.com/office/drawing/2014/main" id="{8C34C0CF-D2BA-432B-BD84-E9FA4B326FC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0810" y="1203960"/>
            <a:ext cx="5842310" cy="4450080"/>
          </a:xfrm>
          <a:prstGeom prst="roundRect">
            <a:avLst>
              <a:gd name="adj" fmla="val 4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99516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A13C865-4E8D-4D8E-B3DA-D00A769A3A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그림 개체 틀 8">
            <a:extLst>
              <a:ext uri="{FF2B5EF4-FFF2-40B4-BE49-F238E27FC236}">
                <a16:creationId xmlns:a16="http://schemas.microsoft.com/office/drawing/2014/main" id="{3373F81F-EDFC-420C-AC71-9E67E66E5D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51001" y="1092200"/>
            <a:ext cx="6452466" cy="4267200"/>
          </a:xfrm>
          <a:prstGeom prst="roundRect">
            <a:avLst>
              <a:gd name="adj" fmla="val 2113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7186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9EF9434-87D2-40DC-9983-B99CCE84B3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557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31457B87-64B6-4F2E-86F2-8DEBF3EA32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762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9CA196F-ED34-419C-9697-0B3BE2256C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6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3EF8001-E0B4-46EF-ABD2-F049710186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645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D66C675-E05B-411D-8DFB-E4A238D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90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B6D1573-785B-4375-A9B3-2D196C433A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079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6A23A7B-5208-467B-B4CA-2A0A984EF2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221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081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A68D3B29-5FAD-482A-A496-C1A7DBBBB9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0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164EADB-67DA-42B2-95D0-680A6B8C54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A759BBC6-D95A-427C-982D-EAE129B9DB8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111800" y="1790591"/>
            <a:ext cx="3274950" cy="327681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04920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D59954D-D74F-4E8C-8D1E-B4332CE7AA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BFB2C724-40A0-40C0-968C-24606896BBD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10653" y="965424"/>
            <a:ext cx="3320047" cy="492715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8189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D5FF7E-C222-4034-BAFA-E4F4374D58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F8291312-CFC5-4776-961A-4425D7F33AB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60252" y="1873100"/>
            <a:ext cx="4640005" cy="311180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8031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D325A3E7-AD94-4649-896C-4795505873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65E60151-A71A-4E09-9056-2267E089FC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27643" y="1061357"/>
            <a:ext cx="4209143" cy="4735287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89893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185F11D8-2BDA-4145-9FBD-2153E1A6D3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F4933C50-CBB3-4ADB-AC31-F2A3AD6C696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2607" y="2091859"/>
            <a:ext cx="2075044" cy="20750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67861087-A7F2-40B6-9758-7B965347806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58478" y="2091859"/>
            <a:ext cx="2075044" cy="20750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98372A39-DBB8-49FE-B5FA-4067F7AB07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94349" y="2091859"/>
            <a:ext cx="2075044" cy="20750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56715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29CE94C0-1139-4BC9-8CF6-905872E8E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598CDE7D-7046-4C8D-9BB8-9F3F56889C4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083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45402D1F-EAFC-4180-B02F-FB0E411C40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0846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76" r:id="rId20"/>
    <p:sldLayoutId id="2147483664" r:id="rId2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9E15AA4-C89A-4A17-89B7-21D1756FABE1}"/>
              </a:ext>
            </a:extLst>
          </p:cNvPr>
          <p:cNvSpPr txBox="1"/>
          <p:nvPr/>
        </p:nvSpPr>
        <p:spPr>
          <a:xfrm>
            <a:off x="1803400" y="3586519"/>
            <a:ext cx="8585200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cs typeface="Arial" panose="020B0604020202020204" pitchFamily="34" charset="0"/>
              </a:rPr>
              <a:t>HHJ UJS LGW HJH</a:t>
            </a:r>
            <a:endParaRPr lang="ko-KR" altLang="en-US" sz="2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C0FEB-FB68-49DC-BF9E-3554F256DE1D}"/>
              </a:ext>
            </a:extLst>
          </p:cNvPr>
          <p:cNvSpPr txBox="1"/>
          <p:nvPr/>
        </p:nvSpPr>
        <p:spPr>
          <a:xfrm>
            <a:off x="4164464" y="4749620"/>
            <a:ext cx="3863073" cy="46166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2024. 02. 08</a:t>
            </a:r>
            <a:endParaRPr lang="ko-KR" altLang="en-US" sz="2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FAEB16-972D-4846-8F74-8E25B823A339}"/>
              </a:ext>
            </a:extLst>
          </p:cNvPr>
          <p:cNvSpPr txBox="1"/>
          <p:nvPr/>
        </p:nvSpPr>
        <p:spPr>
          <a:xfrm>
            <a:off x="1803400" y="1647412"/>
            <a:ext cx="8585200" cy="193899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 TEAM</a:t>
            </a:r>
          </a:p>
          <a:p>
            <a:pPr algn="ctr"/>
            <a:r>
              <a:rPr lang="en-US" altLang="ko-KR" sz="6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Omakase</a:t>
            </a:r>
            <a:endParaRPr lang="ko-KR" altLang="en-US" sz="60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129E4E-DA8F-4B05-9812-56A3DBAE37F0}"/>
              </a:ext>
            </a:extLst>
          </p:cNvPr>
          <p:cNvSpPr txBox="1"/>
          <p:nvPr/>
        </p:nvSpPr>
        <p:spPr>
          <a:xfrm>
            <a:off x="4164464" y="4210605"/>
            <a:ext cx="3863073" cy="46166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Intel AI SW Academy</a:t>
            </a:r>
            <a:endParaRPr lang="ko-KR" altLang="en-US" sz="2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F0311-41D3-4C03-9017-69FEF9D11E1C}"/>
              </a:ext>
            </a:extLst>
          </p:cNvPr>
          <p:cNvSpPr txBox="1"/>
          <p:nvPr/>
        </p:nvSpPr>
        <p:spPr>
          <a:xfrm>
            <a:off x="2365567" y="3013501"/>
            <a:ext cx="7460866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b="0" dirty="0" err="1">
                <a:solidFill>
                  <a:schemeClr val="bg1"/>
                </a:solidFill>
                <a:latin typeface="+mj-lt"/>
              </a:rPr>
              <a:t>WordCloud</a:t>
            </a:r>
            <a:endParaRPr lang="ko-KR" alt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7838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6DB64-6526-FE65-A7AC-A8F52BC9C71F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 err="1">
                <a:solidFill>
                  <a:schemeClr val="bg1"/>
                </a:solidFill>
                <a:latin typeface="+mj-lt"/>
              </a:rPr>
              <a:t>Wordcloud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172CE8A-83C5-6952-E528-F6033A6F50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3" t="27683" r="9374" b="26730"/>
          <a:stretch/>
        </p:blipFill>
        <p:spPr>
          <a:xfrm>
            <a:off x="5547360" y="2857980"/>
            <a:ext cx="5643154" cy="31263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20F91F0-8D58-5AA8-BCA5-49D91AA30F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7" t="28572" r="9011" b="27492"/>
          <a:stretch/>
        </p:blipFill>
        <p:spPr>
          <a:xfrm>
            <a:off x="4032069" y="415834"/>
            <a:ext cx="5773783" cy="3013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19B1693-3C4A-07FF-97D2-29200E8ABD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7" t="28445" r="9412" b="27619"/>
          <a:stretch/>
        </p:blipFill>
        <p:spPr>
          <a:xfrm>
            <a:off x="1001486" y="2081350"/>
            <a:ext cx="5773783" cy="3013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4533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66958"/>
          <a:stretch/>
        </p:blipFill>
        <p:spPr>
          <a:xfrm>
            <a:off x="1381149" y="1613416"/>
            <a:ext cx="8991600" cy="126206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81149" y="2059781"/>
            <a:ext cx="5057775" cy="36933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1A22A8-7CC7-4C7C-9240-475E97108BFE}"/>
              </a:ext>
            </a:extLst>
          </p:cNvPr>
          <p:cNvSpPr txBox="1"/>
          <p:nvPr/>
        </p:nvSpPr>
        <p:spPr>
          <a:xfrm>
            <a:off x="2371749" y="3303182"/>
            <a:ext cx="63817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600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적은 양의 리뷰를 가진 음식점도 나오다 보니 신뢰성 문제가 생김</a:t>
            </a:r>
            <a:endParaRPr lang="en-US" altLang="ko-KR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endParaRPr lang="en-US" altLang="ko-KR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-&gt; 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글자 수가 </a:t>
            </a:r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5000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개 이상인 </a:t>
            </a:r>
            <a:r>
              <a:rPr lang="ko-KR" altLang="en-US" sz="1600" b="1" dirty="0" err="1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리뷰만을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 데이터에 포함 시킴</a:t>
            </a:r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. </a:t>
            </a:r>
          </a:p>
          <a:p>
            <a:pPr algn="ctr"/>
            <a:endParaRPr lang="ko-KR" altLang="en-US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011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41874"/>
          <a:stretch/>
        </p:blipFill>
        <p:spPr>
          <a:xfrm>
            <a:off x="1597455" y="1247775"/>
            <a:ext cx="8316486" cy="202664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216" y="3776639"/>
            <a:ext cx="1814633" cy="3508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1A22A8-7CC7-4C7C-9240-475E97108BFE}"/>
              </a:ext>
            </a:extLst>
          </p:cNvPr>
          <p:cNvSpPr txBox="1"/>
          <p:nvPr/>
        </p:nvSpPr>
        <p:spPr>
          <a:xfrm>
            <a:off x="1847874" y="3952087"/>
            <a:ext cx="63817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600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‘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맛집</a:t>
            </a:r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’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이라는 키워드를 입력했을 경우 </a:t>
            </a:r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‘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나다</a:t>
            </a:r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’ 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와 같이 관련이 없는 연관 단어들이 나옴</a:t>
            </a:r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. </a:t>
            </a:r>
          </a:p>
          <a:p>
            <a:pPr algn="ctr"/>
            <a:endParaRPr lang="en-US" altLang="ko-KR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-&gt;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 관련 없는 단어들을 찾아서 제외시킴</a:t>
            </a:r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.</a:t>
            </a:r>
          </a:p>
          <a:p>
            <a:pPr algn="ctr"/>
            <a:endParaRPr lang="ko-KR" altLang="en-US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05124" y="2564606"/>
            <a:ext cx="695301" cy="369094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3333750" y="3000375"/>
            <a:ext cx="1057275" cy="676275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5774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F0311-41D3-4C03-9017-69FEF9D11E1C}"/>
              </a:ext>
            </a:extLst>
          </p:cNvPr>
          <p:cNvSpPr txBox="1"/>
          <p:nvPr/>
        </p:nvSpPr>
        <p:spPr>
          <a:xfrm>
            <a:off x="2365567" y="3013501"/>
            <a:ext cx="7460866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0648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929EF3E-22B2-9C62-334D-6D9971B02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628" y="2175409"/>
            <a:ext cx="10305143" cy="27848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1A8825-9BA1-04A3-C70B-D5A22958E44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E955A9-4D05-0AF3-F4ED-7A10CB4B1872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52353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264A9C4-EB5F-1DE4-F7B6-A87B1456D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373" y="1749462"/>
            <a:ext cx="9514114" cy="35033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BEDD86-929A-ED21-FE38-A82566B0F731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2C4593-47D0-311A-44B9-1F55979E0DA2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20709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2C2799E7-8866-1F1F-B2A4-B4C62674B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946" y="1021397"/>
            <a:ext cx="8545797" cy="48152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FE3501-1198-BFDF-20AE-1A2ABA7F13D1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6A38EC-2951-9EA3-EFED-411399D59A6C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10927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EFE3501-1198-BFDF-20AE-1A2ABA7F13D1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6A38EC-2951-9EA3-EFED-411399D59A6C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630" y="1702307"/>
            <a:ext cx="8316486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673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81F03F-F58F-4C06-9F22-5B4B7054E86C}"/>
              </a:ext>
            </a:extLst>
          </p:cNvPr>
          <p:cNvSpPr txBox="1"/>
          <p:nvPr/>
        </p:nvSpPr>
        <p:spPr>
          <a:xfrm>
            <a:off x="3162300" y="2828837"/>
            <a:ext cx="5867400" cy="120032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7200" b="0" dirty="0">
                <a:solidFill>
                  <a:schemeClr val="bg1"/>
                </a:solidFill>
              </a:rPr>
              <a:t>Thanks !</a:t>
            </a: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64E05F9-E687-49DD-9E22-3DB3BAED49D2}"/>
              </a:ext>
            </a:extLst>
          </p:cNvPr>
          <p:cNvSpPr txBox="1"/>
          <p:nvPr/>
        </p:nvSpPr>
        <p:spPr>
          <a:xfrm>
            <a:off x="1708004" y="925647"/>
            <a:ext cx="8178802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b="0" dirty="0">
                <a:solidFill>
                  <a:schemeClr val="bg1"/>
                </a:solidFill>
                <a:latin typeface="+mj-lt"/>
              </a:rPr>
              <a:t>Contents</a:t>
            </a:r>
            <a:endParaRPr lang="ko-KR" altLang="en-US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856ABE5-8732-4E5F-A1FD-08B18B6268A1}"/>
              </a:ext>
            </a:extLst>
          </p:cNvPr>
          <p:cNvSpPr/>
          <p:nvPr/>
        </p:nvSpPr>
        <p:spPr>
          <a:xfrm>
            <a:off x="1098404" y="2106767"/>
            <a:ext cx="146905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600" dirty="0">
                <a:solidFill>
                  <a:srgbClr val="8A1E08"/>
                </a:solidFill>
                <a:latin typeface="+mj-lt"/>
              </a:rPr>
              <a:t>01</a:t>
            </a:r>
            <a:endParaRPr lang="ko-KR" altLang="en-US" sz="6600" dirty="0">
              <a:solidFill>
                <a:srgbClr val="8A1E08"/>
              </a:solidFill>
              <a:latin typeface="+mj-lt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7E376D3-EA3C-4103-B92A-74849F9B2EA9}"/>
              </a:ext>
            </a:extLst>
          </p:cNvPr>
          <p:cNvSpPr/>
          <p:nvPr/>
        </p:nvSpPr>
        <p:spPr>
          <a:xfrm>
            <a:off x="1098408" y="2383866"/>
            <a:ext cx="441988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675F4F8-FB9A-462E-901D-9CB647D46442}"/>
              </a:ext>
            </a:extLst>
          </p:cNvPr>
          <p:cNvSpPr/>
          <p:nvPr/>
        </p:nvSpPr>
        <p:spPr>
          <a:xfrm>
            <a:off x="6673705" y="2106767"/>
            <a:ext cx="146905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600" dirty="0">
                <a:solidFill>
                  <a:srgbClr val="8A1E08"/>
                </a:solidFill>
                <a:latin typeface="+mj-lt"/>
              </a:rPr>
              <a:t>02</a:t>
            </a:r>
            <a:endParaRPr lang="ko-KR" altLang="en-US" sz="6600" dirty="0">
              <a:solidFill>
                <a:srgbClr val="8A1E08"/>
              </a:solidFill>
              <a:latin typeface="+mj-lt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801B197-90CC-44BE-9ED8-0FEC6FEB8D2F}"/>
              </a:ext>
            </a:extLst>
          </p:cNvPr>
          <p:cNvSpPr/>
          <p:nvPr/>
        </p:nvSpPr>
        <p:spPr>
          <a:xfrm>
            <a:off x="6673709" y="2383866"/>
            <a:ext cx="441988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Preprocessing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DF8BC2B-3C41-4EFA-AEA2-3F563F5DBF58}"/>
              </a:ext>
            </a:extLst>
          </p:cNvPr>
          <p:cNvSpPr/>
          <p:nvPr/>
        </p:nvSpPr>
        <p:spPr>
          <a:xfrm>
            <a:off x="1098404" y="4184219"/>
            <a:ext cx="146905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600" dirty="0">
                <a:solidFill>
                  <a:srgbClr val="8A1E08"/>
                </a:solidFill>
                <a:latin typeface="+mj-lt"/>
              </a:rPr>
              <a:t>03</a:t>
            </a:r>
            <a:endParaRPr lang="ko-KR" altLang="en-US" sz="6600" dirty="0">
              <a:solidFill>
                <a:srgbClr val="8A1E08"/>
              </a:solidFill>
              <a:latin typeface="+mj-lt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E6EBC7F-30A4-4FCC-AC71-3ECDBD9AD7AE}"/>
              </a:ext>
            </a:extLst>
          </p:cNvPr>
          <p:cNvSpPr/>
          <p:nvPr/>
        </p:nvSpPr>
        <p:spPr>
          <a:xfrm>
            <a:off x="1098408" y="4461318"/>
            <a:ext cx="441988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PYQT5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FA03249-332E-4266-882F-3234308556F4}"/>
              </a:ext>
            </a:extLst>
          </p:cNvPr>
          <p:cNvSpPr/>
          <p:nvPr/>
        </p:nvSpPr>
        <p:spPr>
          <a:xfrm>
            <a:off x="6673705" y="4184219"/>
            <a:ext cx="146905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600" dirty="0">
                <a:solidFill>
                  <a:srgbClr val="8A1E08"/>
                </a:solidFill>
                <a:latin typeface="+mj-lt"/>
              </a:rPr>
              <a:t>04</a:t>
            </a:r>
            <a:endParaRPr lang="ko-KR" altLang="en-US" sz="6600" dirty="0">
              <a:solidFill>
                <a:srgbClr val="8A1E08"/>
              </a:solidFill>
              <a:latin typeface="+mj-lt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B603386-431E-4738-9642-5338E8A66107}"/>
              </a:ext>
            </a:extLst>
          </p:cNvPr>
          <p:cNvSpPr/>
          <p:nvPr/>
        </p:nvSpPr>
        <p:spPr>
          <a:xfrm>
            <a:off x="6673709" y="4461318"/>
            <a:ext cx="441988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88153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F0311-41D3-4C03-9017-69FEF9D11E1C}"/>
              </a:ext>
            </a:extLst>
          </p:cNvPr>
          <p:cNvSpPr txBox="1"/>
          <p:nvPr/>
        </p:nvSpPr>
        <p:spPr>
          <a:xfrm>
            <a:off x="2365567" y="3013501"/>
            <a:ext cx="7460866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Website</a:t>
            </a:r>
            <a:endParaRPr lang="ko-KR" alt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5444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6DB64-6526-FE65-A7AC-A8F52BC9C71F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Website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F58DD0-113E-EF03-5873-B8410361A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09" y="1089567"/>
            <a:ext cx="4513117" cy="431847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E9E148E-D73C-023F-8A5D-7006201CFF72}"/>
              </a:ext>
            </a:extLst>
          </p:cNvPr>
          <p:cNvSpPr/>
          <p:nvPr/>
        </p:nvSpPr>
        <p:spPr>
          <a:xfrm>
            <a:off x="4011385" y="3020786"/>
            <a:ext cx="2155369" cy="2324099"/>
          </a:xfrm>
          <a:prstGeom prst="rect">
            <a:avLst/>
          </a:prstGeom>
          <a:noFill/>
          <a:ln w="38100" cap="flat">
            <a:solidFill>
              <a:srgbClr val="92D050"/>
            </a:solidFill>
            <a:prstDash val="solid"/>
            <a:miter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0F1A8A7-19C8-6BA6-4727-68186623A599}"/>
              </a:ext>
            </a:extLst>
          </p:cNvPr>
          <p:cNvSpPr/>
          <p:nvPr/>
        </p:nvSpPr>
        <p:spPr>
          <a:xfrm>
            <a:off x="2367147" y="5219700"/>
            <a:ext cx="952500" cy="139521"/>
          </a:xfrm>
          <a:prstGeom prst="rect">
            <a:avLst/>
          </a:prstGeom>
          <a:noFill/>
          <a:ln w="38100" cap="flat">
            <a:solidFill>
              <a:schemeClr val="accent1"/>
            </a:solidFill>
            <a:prstDash val="solid"/>
            <a:miter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85E15C5-E47B-C49A-90A6-B5C24721822E}"/>
              </a:ext>
            </a:extLst>
          </p:cNvPr>
          <p:cNvSpPr/>
          <p:nvPr/>
        </p:nvSpPr>
        <p:spPr>
          <a:xfrm>
            <a:off x="1758043" y="2536371"/>
            <a:ext cx="2155369" cy="2634511"/>
          </a:xfrm>
          <a:prstGeom prst="rect">
            <a:avLst/>
          </a:prstGeom>
          <a:noFill/>
          <a:ln w="38100" cap="flat">
            <a:solidFill>
              <a:schemeClr val="accent2"/>
            </a:solidFill>
            <a:prstDash val="solid"/>
            <a:miter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953572-F627-6EE1-4353-27793E33A8C8}"/>
              </a:ext>
            </a:extLst>
          </p:cNvPr>
          <p:cNvSpPr txBox="1"/>
          <p:nvPr/>
        </p:nvSpPr>
        <p:spPr>
          <a:xfrm>
            <a:off x="6798130" y="981704"/>
            <a:ext cx="33932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Naver Search Page</a:t>
            </a:r>
            <a:endParaRPr lang="ko-KR" altLang="en-US" sz="28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194B96-7396-7CFF-DF80-088B9D9FA6ED}"/>
              </a:ext>
            </a:extLst>
          </p:cNvPr>
          <p:cNvSpPr/>
          <p:nvPr/>
        </p:nvSpPr>
        <p:spPr>
          <a:xfrm>
            <a:off x="6704164" y="1670957"/>
            <a:ext cx="3516085" cy="1202871"/>
          </a:xfrm>
          <a:prstGeom prst="rect">
            <a:avLst/>
          </a:prstGeom>
          <a:solidFill>
            <a:schemeClr val="accent2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Restaurant List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1Page =</a:t>
            </a:r>
            <a:r>
              <a:rPr lang="ko-KR" altLang="en-US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50EA</a:t>
            </a:r>
            <a:endParaRPr lang="ko-KR" altLang="en-US" sz="20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8C9194-E849-0C85-7A8F-7B2DCBD0D33A}"/>
              </a:ext>
            </a:extLst>
          </p:cNvPr>
          <p:cNvSpPr/>
          <p:nvPr/>
        </p:nvSpPr>
        <p:spPr>
          <a:xfrm>
            <a:off x="6704164" y="2947331"/>
            <a:ext cx="3516085" cy="1202871"/>
          </a:xfrm>
          <a:prstGeom prst="rect">
            <a:avLst/>
          </a:prstGeom>
          <a:solidFill>
            <a:schemeClr val="accent6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Review List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Case</a:t>
            </a:r>
            <a:r>
              <a:rPr lang="ko-KR" altLang="en-US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BY</a:t>
            </a:r>
            <a:r>
              <a:rPr lang="ko-KR" altLang="en-US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Case</a:t>
            </a:r>
            <a:endParaRPr lang="ko-KR" altLang="en-US" sz="20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3703720-469C-38CC-5EF5-8440B9486736}"/>
              </a:ext>
            </a:extLst>
          </p:cNvPr>
          <p:cNvSpPr/>
          <p:nvPr/>
        </p:nvSpPr>
        <p:spPr>
          <a:xfrm>
            <a:off x="6704164" y="4223705"/>
            <a:ext cx="3516085" cy="120287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PAGE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1page ~ 6page</a:t>
            </a:r>
            <a:endParaRPr lang="ko-KR" altLang="en-US" sz="20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3965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6DB64-6526-FE65-A7AC-A8F52BC9C71F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Website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F58DD0-113E-EF03-5873-B8410361A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09" y="1089567"/>
            <a:ext cx="4513117" cy="431847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E9E148E-D73C-023F-8A5D-7006201CFF72}"/>
              </a:ext>
            </a:extLst>
          </p:cNvPr>
          <p:cNvSpPr/>
          <p:nvPr/>
        </p:nvSpPr>
        <p:spPr>
          <a:xfrm>
            <a:off x="4011385" y="3020786"/>
            <a:ext cx="2155369" cy="2324099"/>
          </a:xfrm>
          <a:prstGeom prst="rect">
            <a:avLst/>
          </a:prstGeom>
          <a:noFill/>
          <a:ln w="38100" cap="flat">
            <a:solidFill>
              <a:srgbClr val="92D050"/>
            </a:solidFill>
            <a:prstDash val="solid"/>
            <a:miter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0F1A8A7-19C8-6BA6-4727-68186623A599}"/>
              </a:ext>
            </a:extLst>
          </p:cNvPr>
          <p:cNvSpPr/>
          <p:nvPr/>
        </p:nvSpPr>
        <p:spPr>
          <a:xfrm>
            <a:off x="2367147" y="5219700"/>
            <a:ext cx="952500" cy="139521"/>
          </a:xfrm>
          <a:prstGeom prst="rect">
            <a:avLst/>
          </a:prstGeom>
          <a:noFill/>
          <a:ln w="38100" cap="flat">
            <a:solidFill>
              <a:schemeClr val="accent1"/>
            </a:solidFill>
            <a:prstDash val="solid"/>
            <a:miter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85E15C5-E47B-C49A-90A6-B5C24721822E}"/>
              </a:ext>
            </a:extLst>
          </p:cNvPr>
          <p:cNvSpPr/>
          <p:nvPr/>
        </p:nvSpPr>
        <p:spPr>
          <a:xfrm>
            <a:off x="1758043" y="2536371"/>
            <a:ext cx="2155369" cy="2634511"/>
          </a:xfrm>
          <a:prstGeom prst="rect">
            <a:avLst/>
          </a:prstGeom>
          <a:noFill/>
          <a:ln w="38100" cap="flat">
            <a:solidFill>
              <a:schemeClr val="accent2"/>
            </a:solidFill>
            <a:prstDash val="solid"/>
            <a:miter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953572-F627-6EE1-4353-27793E33A8C8}"/>
              </a:ext>
            </a:extLst>
          </p:cNvPr>
          <p:cNvSpPr txBox="1"/>
          <p:nvPr/>
        </p:nvSpPr>
        <p:spPr>
          <a:xfrm>
            <a:off x="6798130" y="981704"/>
            <a:ext cx="33932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Naver Search Page</a:t>
            </a:r>
            <a:endParaRPr lang="ko-KR" altLang="en-US" sz="28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EB68B94-626A-F020-195D-0F7DB974B8BF}"/>
              </a:ext>
            </a:extLst>
          </p:cNvPr>
          <p:cNvSpPr/>
          <p:nvPr/>
        </p:nvSpPr>
        <p:spPr>
          <a:xfrm>
            <a:off x="6704164" y="1670957"/>
            <a:ext cx="3516085" cy="1202871"/>
          </a:xfrm>
          <a:prstGeom prst="rect">
            <a:avLst/>
          </a:prstGeom>
          <a:solidFill>
            <a:schemeClr val="accent2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6 Page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X 50 Restaurant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=</a:t>
            </a:r>
            <a:r>
              <a:rPr lang="ko-KR" altLang="en-US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300 Restaurant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4B32FC-6A91-D2A8-A5C9-15340A2E7EC6}"/>
              </a:ext>
            </a:extLst>
          </p:cNvPr>
          <p:cNvSpPr/>
          <p:nvPr/>
        </p:nvSpPr>
        <p:spPr>
          <a:xfrm>
            <a:off x="6704164" y="2924694"/>
            <a:ext cx="3516085" cy="1202871"/>
          </a:xfrm>
          <a:prstGeom prst="rect">
            <a:avLst/>
          </a:prstGeom>
          <a:solidFill>
            <a:schemeClr val="accent5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300 Restaurant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X 500 Review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= 150,000 Review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849D1CA-CA8A-2568-A539-4B02A276D400}"/>
              </a:ext>
            </a:extLst>
          </p:cNvPr>
          <p:cNvSpPr/>
          <p:nvPr/>
        </p:nvSpPr>
        <p:spPr>
          <a:xfrm>
            <a:off x="6704164" y="4171526"/>
            <a:ext cx="3516085" cy="1202871"/>
          </a:xfrm>
          <a:prstGeom prst="rect">
            <a:avLst/>
          </a:prstGeom>
          <a:solidFill>
            <a:schemeClr val="accent6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6 Search Location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X 150,000 Review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= 750,000EA</a:t>
            </a:r>
          </a:p>
        </p:txBody>
      </p:sp>
    </p:spTree>
    <p:extLst>
      <p:ext uri="{BB962C8B-B14F-4D97-AF65-F5344CB8AC3E}">
        <p14:creationId xmlns:p14="http://schemas.microsoft.com/office/powerpoint/2010/main" val="1076586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F0311-41D3-4C03-9017-69FEF9D11E1C}"/>
              </a:ext>
            </a:extLst>
          </p:cNvPr>
          <p:cNvSpPr txBox="1"/>
          <p:nvPr/>
        </p:nvSpPr>
        <p:spPr>
          <a:xfrm>
            <a:off x="2365567" y="2644170"/>
            <a:ext cx="7460866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Code</a:t>
            </a:r>
            <a:endParaRPr lang="en-US" altLang="ko-KR" sz="4800" b="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altLang="ko-KR" sz="4800" b="0" dirty="0">
                <a:solidFill>
                  <a:schemeClr val="bg1"/>
                </a:solidFill>
                <a:latin typeface="+mj-lt"/>
              </a:rPr>
              <a:t>Problems</a:t>
            </a:r>
            <a:endParaRPr lang="ko-KR" alt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572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6DB64-6526-FE65-A7AC-A8F52BC9C71F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Code Problem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F58DD0-113E-EF03-5873-B8410361A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09" y="1089567"/>
            <a:ext cx="4513117" cy="4318472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E9E148E-D73C-023F-8A5D-7006201CFF72}"/>
              </a:ext>
            </a:extLst>
          </p:cNvPr>
          <p:cNvSpPr/>
          <p:nvPr/>
        </p:nvSpPr>
        <p:spPr>
          <a:xfrm>
            <a:off x="3984170" y="1089567"/>
            <a:ext cx="2247897" cy="4318471"/>
          </a:xfrm>
          <a:prstGeom prst="rect">
            <a:avLst/>
          </a:prstGeom>
          <a:noFill/>
          <a:ln w="38100" cap="flat">
            <a:solidFill>
              <a:srgbClr val="00B0F0"/>
            </a:solidFill>
            <a:prstDash val="solid"/>
            <a:miter/>
          </a:ln>
          <a:effectLst>
            <a:glow rad="63500">
              <a:schemeClr val="bg1"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2EC06BE-DE19-FBD6-ECD3-9BA089F772B5}"/>
              </a:ext>
            </a:extLst>
          </p:cNvPr>
          <p:cNvSpPr/>
          <p:nvPr/>
        </p:nvSpPr>
        <p:spPr>
          <a:xfrm>
            <a:off x="1678216" y="1089567"/>
            <a:ext cx="2247897" cy="4318471"/>
          </a:xfrm>
          <a:prstGeom prst="rect">
            <a:avLst/>
          </a:prstGeom>
          <a:noFill/>
          <a:ln w="38100" cap="flat">
            <a:solidFill>
              <a:schemeClr val="accent4"/>
            </a:solidFill>
            <a:prstDash val="solid"/>
            <a:miter/>
          </a:ln>
          <a:effectLst>
            <a:glow rad="63500">
              <a:schemeClr val="bg1"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14DF9F1-083A-7FA6-F791-5896975B1058}"/>
              </a:ext>
            </a:extLst>
          </p:cNvPr>
          <p:cNvSpPr/>
          <p:nvPr/>
        </p:nvSpPr>
        <p:spPr>
          <a:xfrm>
            <a:off x="6741886" y="1256478"/>
            <a:ext cx="3577771" cy="1958433"/>
          </a:xfrm>
          <a:prstGeom prst="rect">
            <a:avLst/>
          </a:prstGeom>
          <a:solidFill>
            <a:schemeClr val="bg1"/>
          </a:solidFill>
          <a:ln w="38100" cap="flat">
            <a:solidFill>
              <a:schemeClr val="accent4"/>
            </a:solidFill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3200" dirty="0">
              <a:solidFill>
                <a:srgbClr val="D9300D"/>
              </a:solidFill>
              <a:latin typeface="+mj-lt"/>
            </a:endParaRPr>
          </a:p>
          <a:p>
            <a:pPr algn="ctr"/>
            <a:r>
              <a:rPr lang="en-US" altLang="ko-KR" sz="3200" dirty="0">
                <a:solidFill>
                  <a:srgbClr val="D9300D"/>
                </a:solidFill>
                <a:latin typeface="+mj-lt"/>
              </a:rPr>
              <a:t>1. </a:t>
            </a:r>
            <a:r>
              <a:rPr lang="en-US" altLang="ko-KR" sz="3200" dirty="0" err="1">
                <a:solidFill>
                  <a:srgbClr val="D9300D"/>
                </a:solidFill>
                <a:latin typeface="+mj-lt"/>
              </a:rPr>
              <a:t>searchIframe</a:t>
            </a:r>
            <a:endParaRPr lang="ko-KR" altLang="en-US" sz="32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C8421BD-2B64-C240-27D6-D9FB2064C7A9}"/>
              </a:ext>
            </a:extLst>
          </p:cNvPr>
          <p:cNvSpPr/>
          <p:nvPr/>
        </p:nvSpPr>
        <p:spPr>
          <a:xfrm>
            <a:off x="6741885" y="3266707"/>
            <a:ext cx="3577771" cy="1958433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00B0F0"/>
            </a:solidFill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3200" dirty="0">
              <a:solidFill>
                <a:srgbClr val="D9300D"/>
              </a:solidFill>
              <a:latin typeface="+mj-lt"/>
            </a:endParaRPr>
          </a:p>
          <a:p>
            <a:pPr algn="ctr"/>
            <a:r>
              <a:rPr lang="en-US" altLang="ko-KR" sz="3200" dirty="0">
                <a:solidFill>
                  <a:srgbClr val="D9300D"/>
                </a:solidFill>
                <a:latin typeface="+mj-lt"/>
              </a:rPr>
              <a:t>2. </a:t>
            </a:r>
            <a:r>
              <a:rPr lang="en-US" altLang="ko-KR" sz="3200" dirty="0" err="1">
                <a:solidFill>
                  <a:srgbClr val="D9300D"/>
                </a:solidFill>
                <a:latin typeface="+mj-lt"/>
              </a:rPr>
              <a:t>entryIframe</a:t>
            </a:r>
            <a:endParaRPr lang="ko-KR" altLang="en-US" sz="3200" dirty="0">
              <a:solidFill>
                <a:srgbClr val="D9300D"/>
              </a:solidFill>
              <a:latin typeface="+mj-lt"/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2D1FD08-2EB5-1B0E-1F9A-63F586C4D286}"/>
              </a:ext>
            </a:extLst>
          </p:cNvPr>
          <p:cNvCxnSpPr>
            <a:stCxn id="10" idx="0"/>
            <a:endCxn id="11" idx="0"/>
          </p:cNvCxnSpPr>
          <p:nvPr/>
        </p:nvCxnSpPr>
        <p:spPr>
          <a:xfrm rot="16200000" flipH="1">
            <a:off x="5583012" y="-1691281"/>
            <a:ext cx="166911" cy="5728607"/>
          </a:xfrm>
          <a:prstGeom prst="bentConnector3">
            <a:avLst>
              <a:gd name="adj1" fmla="val -236961"/>
            </a:avLst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EE94A515-1628-7283-3FC1-31175705970B}"/>
              </a:ext>
            </a:extLst>
          </p:cNvPr>
          <p:cNvCxnSpPr>
            <a:stCxn id="5" idx="2"/>
            <a:endCxn id="16" idx="2"/>
          </p:cNvCxnSpPr>
          <p:nvPr/>
        </p:nvCxnSpPr>
        <p:spPr>
          <a:xfrm rot="5400000" flipH="1" flipV="1">
            <a:off x="6727996" y="3605263"/>
            <a:ext cx="182898" cy="3422652"/>
          </a:xfrm>
          <a:prstGeom prst="bentConnector3">
            <a:avLst>
              <a:gd name="adj1" fmla="val -255928"/>
            </a:avLst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6EDBD8C2-3D77-154C-4D46-E62703A0D0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662" t="47302" r="810" b="45291"/>
          <a:stretch/>
        </p:blipFill>
        <p:spPr>
          <a:xfrm>
            <a:off x="6788147" y="2570258"/>
            <a:ext cx="3485245" cy="508000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9C9EAC4F-4410-13B1-1240-2332CD7AA663}"/>
              </a:ext>
            </a:extLst>
          </p:cNvPr>
          <p:cNvSpPr/>
          <p:nvPr/>
        </p:nvSpPr>
        <p:spPr>
          <a:xfrm>
            <a:off x="7605486" y="2570258"/>
            <a:ext cx="696685" cy="166912"/>
          </a:xfrm>
          <a:prstGeom prst="rect">
            <a:avLst/>
          </a:prstGeom>
          <a:solidFill>
            <a:srgbClr val="FF0000">
              <a:alpha val="16000"/>
            </a:srgbClr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AE35A22B-8DCC-7F72-F4C9-A5BD47AB9B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862" t="32953" r="1611" b="60087"/>
          <a:stretch/>
        </p:blipFill>
        <p:spPr>
          <a:xfrm>
            <a:off x="6788147" y="4606479"/>
            <a:ext cx="3485245" cy="477268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FF9E7B47-DFDF-1FF2-9A25-CD9713DEB315}"/>
              </a:ext>
            </a:extLst>
          </p:cNvPr>
          <p:cNvSpPr/>
          <p:nvPr/>
        </p:nvSpPr>
        <p:spPr>
          <a:xfrm>
            <a:off x="7569201" y="4594953"/>
            <a:ext cx="696685" cy="166912"/>
          </a:xfrm>
          <a:prstGeom prst="rect">
            <a:avLst/>
          </a:prstGeom>
          <a:solidFill>
            <a:srgbClr val="FF0000">
              <a:alpha val="16000"/>
            </a:srgbClr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1749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F0311-41D3-4C03-9017-69FEF9D11E1C}"/>
              </a:ext>
            </a:extLst>
          </p:cNvPr>
          <p:cNvSpPr txBox="1"/>
          <p:nvPr/>
        </p:nvSpPr>
        <p:spPr>
          <a:xfrm>
            <a:off x="2365567" y="3013501"/>
            <a:ext cx="7460866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b="0" dirty="0">
                <a:solidFill>
                  <a:schemeClr val="bg1"/>
                </a:solidFill>
                <a:latin typeface="+mj-lt"/>
              </a:rPr>
              <a:t>So</a:t>
            </a:r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lution</a:t>
            </a:r>
            <a:endParaRPr lang="ko-KR" alt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571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6DB64-6526-FE65-A7AC-A8F52BC9C71F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Solution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F58DD0-113E-EF03-5873-B8410361A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09" y="1089567"/>
            <a:ext cx="4513117" cy="4318472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E9E148E-D73C-023F-8A5D-7006201CFF72}"/>
              </a:ext>
            </a:extLst>
          </p:cNvPr>
          <p:cNvSpPr/>
          <p:nvPr/>
        </p:nvSpPr>
        <p:spPr>
          <a:xfrm>
            <a:off x="3984170" y="1089567"/>
            <a:ext cx="2247897" cy="4318471"/>
          </a:xfrm>
          <a:prstGeom prst="rect">
            <a:avLst/>
          </a:prstGeom>
          <a:noFill/>
          <a:ln w="38100" cap="flat">
            <a:solidFill>
              <a:srgbClr val="00B0F0"/>
            </a:solidFill>
            <a:prstDash val="solid"/>
            <a:miter/>
          </a:ln>
          <a:effectLst>
            <a:glow rad="63500">
              <a:schemeClr val="bg1"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2EC06BE-DE19-FBD6-ECD3-9BA089F772B5}"/>
              </a:ext>
            </a:extLst>
          </p:cNvPr>
          <p:cNvSpPr/>
          <p:nvPr/>
        </p:nvSpPr>
        <p:spPr>
          <a:xfrm>
            <a:off x="1678216" y="1089567"/>
            <a:ext cx="2247897" cy="4318471"/>
          </a:xfrm>
          <a:prstGeom prst="rect">
            <a:avLst/>
          </a:prstGeom>
          <a:noFill/>
          <a:ln w="38100" cap="flat">
            <a:solidFill>
              <a:schemeClr val="accent4"/>
            </a:solidFill>
            <a:prstDash val="solid"/>
            <a:miter/>
          </a:ln>
          <a:effectLst>
            <a:glow rad="63500">
              <a:schemeClr val="bg1"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2D1FD08-2EB5-1B0E-1F9A-63F586C4D286}"/>
              </a:ext>
            </a:extLst>
          </p:cNvPr>
          <p:cNvCxnSpPr>
            <a:cxnSpLocks/>
            <a:stCxn id="10" idx="0"/>
            <a:endCxn id="6" idx="0"/>
          </p:cNvCxnSpPr>
          <p:nvPr/>
        </p:nvCxnSpPr>
        <p:spPr>
          <a:xfrm rot="16200000" flipH="1">
            <a:off x="5313442" y="-1421710"/>
            <a:ext cx="854762" cy="5877316"/>
          </a:xfrm>
          <a:prstGeom prst="bentConnector3">
            <a:avLst>
              <a:gd name="adj1" fmla="val -26744"/>
            </a:avLst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EE94A515-1628-7283-3FC1-31175705970B}"/>
              </a:ext>
            </a:extLst>
          </p:cNvPr>
          <p:cNvCxnSpPr>
            <a:cxnSpLocks/>
            <a:stCxn id="5" idx="2"/>
            <a:endCxn id="3" idx="2"/>
          </p:cNvCxnSpPr>
          <p:nvPr/>
        </p:nvCxnSpPr>
        <p:spPr>
          <a:xfrm rot="5400000" flipH="1" flipV="1">
            <a:off x="6402460" y="3132667"/>
            <a:ext cx="981029" cy="3569713"/>
          </a:xfrm>
          <a:prstGeom prst="bentConnector3">
            <a:avLst>
              <a:gd name="adj1" fmla="val -23302"/>
            </a:avLst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F088F91-CF37-BEA1-5A31-93D2B2C11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448" y="3429000"/>
            <a:ext cx="4002768" cy="99800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9AFA0AF-5F56-C864-4D4B-193C04A93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6448" y="1944329"/>
            <a:ext cx="4006066" cy="92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eckerli One - Montserrat Light">
      <a:majorFont>
        <a:latin typeface="Leckerli One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6350" cap="flat">
          <a:noFill/>
          <a:prstDash val="solid"/>
          <a:miter/>
        </a:ln>
        <a:effectLst>
          <a:outerShdw blurRad="152400" sx="101000" sy="101000" algn="ctr" rotWithShape="0">
            <a:prstClr val="black">
              <a:alpha val="32000"/>
            </a:prstClr>
          </a:outerShdw>
        </a:effectLst>
      </a:spPr>
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smtClean="0">
            <a:solidFill>
              <a:srgbClr val="D9300D"/>
            </a:solidFill>
            <a:latin typeface="+mj-lt"/>
          </a:defRPr>
        </a:defPPr>
      </a:lst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2834</TotalTime>
  <Words>148</Words>
  <Application>Microsoft Office PowerPoint</Application>
  <PresentationFormat>와이드스크린</PresentationFormat>
  <Paragraphs>68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Montserrat Light</vt:lpstr>
      <vt:lpstr>맑은 고딕</vt:lpstr>
      <vt:lpstr>Leckerli One</vt:lpstr>
      <vt:lpstr>한컴 말랑말랑 Regular</vt:lpstr>
      <vt:lpstr>HY그래픽M</vt:lpstr>
      <vt:lpstr>Arial</vt:lpstr>
      <vt:lpstr>PPTMON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한희준</cp:lastModifiedBy>
  <cp:revision>205</cp:revision>
  <dcterms:created xsi:type="dcterms:W3CDTF">2019-04-06T05:20:47Z</dcterms:created>
  <dcterms:modified xsi:type="dcterms:W3CDTF">2024-02-08T01:24:14Z</dcterms:modified>
</cp:coreProperties>
</file>

<file path=docProps/thumbnail.jpeg>
</file>